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3CD355F-616F-471A-A017-8B80A8BB3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r-SA" sz="6600" b="1" dirty="0"/>
              <a:t>زكاتي</a:t>
            </a:r>
            <a:endParaRPr lang="ar-SA" b="1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C2E36FD7-D957-41FE-857B-27191270A5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554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DEFBD36-DF86-480D-B2DE-1BA4C055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6600" b="1" dirty="0"/>
              <a:t>سابقا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89281F1D-3276-487E-B928-D695CD5A4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38" y="2557993"/>
            <a:ext cx="5901324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645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DEFBD36-DF86-480D-B2DE-1BA4C055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6600" b="1" dirty="0"/>
              <a:t>سابقا</a:t>
            </a:r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2A8883D3-D57B-4A8F-A0F3-10D3220E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4" y="2557993"/>
            <a:ext cx="1596727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AF861231-FC6A-4407-986F-BA02959AF0D1}"/>
              </a:ext>
            </a:extLst>
          </p:cNvPr>
          <p:cNvSpPr txBox="1"/>
          <p:nvPr/>
        </p:nvSpPr>
        <p:spPr>
          <a:xfrm>
            <a:off x="5473148" y="2557992"/>
            <a:ext cx="542345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3600" b="1" dirty="0"/>
              <a:t>في السابق كان الموقع يقوم بحساب الزكاة فقط وكان يوجد بعض المشاكل مثل:</a:t>
            </a:r>
          </a:p>
          <a:p>
            <a:pPr algn="r" rtl="1"/>
            <a:endParaRPr lang="ar-SA" sz="3600" b="1" dirty="0"/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A" sz="3600" b="1" dirty="0"/>
              <a:t>ظهر قيمًا سالبة أحيانا  </a:t>
            </a:r>
          </a:p>
        </p:txBody>
      </p:sp>
    </p:spTree>
    <p:extLst>
      <p:ext uri="{BB962C8B-B14F-4D97-AF65-F5344CB8AC3E}">
        <p14:creationId xmlns:p14="http://schemas.microsoft.com/office/powerpoint/2010/main" val="1484499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7AD9F52-73B9-4136-93A5-662D4BB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الآن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D28597F8-8904-4C23-A0E9-61C77D5E1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38" y="2557463"/>
            <a:ext cx="5901324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3122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7AD9F52-73B9-4136-93A5-662D4BB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الآن</a:t>
            </a:r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E1E85E18-1CC7-4EDB-97C7-6464FCE2A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601" y="2557993"/>
            <a:ext cx="1516032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F4110B27-79B5-41AA-8676-79D477DCC5D0}"/>
              </a:ext>
            </a:extLst>
          </p:cNvPr>
          <p:cNvSpPr txBox="1"/>
          <p:nvPr/>
        </p:nvSpPr>
        <p:spPr>
          <a:xfrm>
            <a:off x="3328939" y="2557993"/>
            <a:ext cx="738146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400" dirty="0"/>
              <a:t>و الآن قمنا بحل المشاكل و إضافة ميزات جديده مثل:</a:t>
            </a:r>
          </a:p>
          <a:p>
            <a:pPr algn="r" rtl="1"/>
            <a:endParaRPr lang="ar-SA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الوضع الليلي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الترجمة بأربعة لغات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قصص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سجل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تحدي لحساب الزكاة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إمكانية تغير الخلفية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sz="2400" dirty="0"/>
              <a:t>إلخ......</a:t>
            </a:r>
          </a:p>
        </p:txBody>
      </p:sp>
    </p:spTree>
    <p:extLst>
      <p:ext uri="{BB962C8B-B14F-4D97-AF65-F5344CB8AC3E}">
        <p14:creationId xmlns:p14="http://schemas.microsoft.com/office/powerpoint/2010/main" val="818434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CC29B01-2538-4722-8DC2-6EAB73B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الموقع و التطبيق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92FF16E-51CF-4899-911B-4525C2F3B2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ar-SA" sz="4000" dirty="0"/>
              <a:t>التطبيق</a:t>
            </a:r>
            <a:endParaRPr lang="ar-SA" dirty="0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F6645678-7295-4FAF-831C-C67B65A61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ar-SA" sz="4000" dirty="0"/>
              <a:t>الموقع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663E5F9-A314-430F-9A5E-72CE390E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05" y="3253144"/>
            <a:ext cx="2746990" cy="2617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01B3F1BF-B656-4EDF-A99D-985885B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07" y="3253144"/>
            <a:ext cx="2690191" cy="2778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2038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عضوي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54</Words>
  <Application>Microsoft Office PowerPoint</Application>
  <PresentationFormat>شاشة عريضة</PresentationFormat>
  <Paragraphs>20</Paragraphs>
  <Slides>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9" baseType="lpstr">
      <vt:lpstr>Arial</vt:lpstr>
      <vt:lpstr>Garamond</vt:lpstr>
      <vt:lpstr>عضوي</vt:lpstr>
      <vt:lpstr>زكاتي</vt:lpstr>
      <vt:lpstr>سابقا</vt:lpstr>
      <vt:lpstr>سابقا</vt:lpstr>
      <vt:lpstr>الآن</vt:lpstr>
      <vt:lpstr>الآن</vt:lpstr>
      <vt:lpstr>الموقع و التطبيق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زكاتي</dc:title>
  <dc:creator>hp</dc:creator>
  <cp:lastModifiedBy>hp</cp:lastModifiedBy>
  <cp:revision>6</cp:revision>
  <dcterms:created xsi:type="dcterms:W3CDTF">2025-02-03T19:57:47Z</dcterms:created>
  <dcterms:modified xsi:type="dcterms:W3CDTF">2025-02-03T20:49:18Z</dcterms:modified>
</cp:coreProperties>
</file>